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2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98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797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13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695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75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690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74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37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038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919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CD886-590C-4371-B452-6682EBD5921B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26466-9D63-420C-97B3-5C29A1AFF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187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スポットオフィス設置スケジュール</a:t>
            </a:r>
          </a:p>
        </p:txBody>
      </p:sp>
      <p:grpSp>
        <p:nvGrpSpPr>
          <p:cNvPr id="45" name="グループ化 44"/>
          <p:cNvGrpSpPr/>
          <p:nvPr/>
        </p:nvGrpSpPr>
        <p:grpSpPr>
          <a:xfrm>
            <a:off x="657900" y="2312666"/>
            <a:ext cx="10708779" cy="3354040"/>
            <a:chOff x="657900" y="2312666"/>
            <a:chExt cx="10708779" cy="3354040"/>
          </a:xfrm>
        </p:grpSpPr>
        <p:sp>
          <p:nvSpPr>
            <p:cNvPr id="8" name="正方形/長方形 7"/>
            <p:cNvSpPr/>
            <p:nvPr/>
          </p:nvSpPr>
          <p:spPr>
            <a:xfrm>
              <a:off x="2093892" y="2704563"/>
              <a:ext cx="3090929" cy="29621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5184821" y="2704563"/>
              <a:ext cx="3090929" cy="29621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8275745" y="2704562"/>
              <a:ext cx="3090930" cy="29621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1052502" y="3618742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/>
                <a:t>本社</a:t>
              </a:r>
              <a:endParaRPr kumimoji="1" lang="en-US" altLang="ja-JP" b="1" dirty="0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706253" y="4317123"/>
              <a:ext cx="1338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/>
                <a:t>横浜事業所</a:t>
              </a:r>
              <a:endParaRPr kumimoji="1" lang="en-US" altLang="ja-JP" b="1" dirty="0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706253" y="5034581"/>
              <a:ext cx="1338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/>
                <a:t>埼玉事業所</a:t>
              </a:r>
              <a:endParaRPr kumimoji="1" lang="en-US" altLang="ja-JP" b="1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2093892" y="2312666"/>
              <a:ext cx="3090929" cy="3918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chemeClr val="tx1"/>
                  </a:solidFill>
                </a:rPr>
                <a:t>6</a:t>
              </a:r>
              <a:r>
                <a:rPr kumimoji="1" lang="ja-JP" altLang="en-US" dirty="0">
                  <a:solidFill>
                    <a:schemeClr val="tx1"/>
                  </a:solidFill>
                </a:rPr>
                <a:t>月　</a:t>
              </a:r>
              <a:r>
                <a:rPr kumimoji="1" lang="en-US" altLang="ja-JP" dirty="0">
                  <a:solidFill>
                    <a:schemeClr val="tx1"/>
                  </a:solidFill>
                </a:rPr>
                <a:t>1</a:t>
              </a:r>
              <a:r>
                <a:rPr kumimoji="1" lang="ja-JP" altLang="en-US" dirty="0">
                  <a:solidFill>
                    <a:schemeClr val="tx1"/>
                  </a:solidFill>
                </a:rPr>
                <a:t>週目</a:t>
              </a: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5184821" y="2312666"/>
              <a:ext cx="3090929" cy="3918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chemeClr val="tx1"/>
                  </a:solidFill>
                </a:rPr>
                <a:t>6</a:t>
              </a:r>
              <a:r>
                <a:rPr lang="ja-JP" altLang="en-US" dirty="0">
                  <a:solidFill>
                    <a:schemeClr val="tx1"/>
                  </a:solidFill>
                </a:rPr>
                <a:t>月　</a:t>
              </a:r>
              <a:r>
                <a:rPr lang="en-US" altLang="ja-JP" dirty="0">
                  <a:solidFill>
                    <a:schemeClr val="tx1"/>
                  </a:solidFill>
                </a:rPr>
                <a:t>2</a:t>
              </a:r>
              <a:r>
                <a:rPr lang="ja-JP" altLang="en-US" dirty="0">
                  <a:solidFill>
                    <a:schemeClr val="tx1"/>
                  </a:solidFill>
                </a:rPr>
                <a:t>週目</a:t>
              </a: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8275750" y="2312666"/>
              <a:ext cx="3090929" cy="3918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chemeClr val="tx1"/>
                  </a:solidFill>
                </a:rPr>
                <a:t>6</a:t>
              </a:r>
              <a:r>
                <a:rPr lang="ja-JP" altLang="en-US" dirty="0">
                  <a:solidFill>
                    <a:schemeClr val="tx1"/>
                  </a:solidFill>
                </a:rPr>
                <a:t>月　</a:t>
              </a:r>
              <a:r>
                <a:rPr lang="en-US" altLang="ja-JP" dirty="0">
                  <a:solidFill>
                    <a:schemeClr val="tx1"/>
                  </a:solidFill>
                </a:rPr>
                <a:t>3</a:t>
              </a:r>
              <a:r>
                <a:rPr lang="ja-JP" altLang="en-US" dirty="0">
                  <a:solidFill>
                    <a:schemeClr val="tx1"/>
                  </a:solidFill>
                </a:rPr>
                <a:t>週目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ホームベース 13"/>
            <p:cNvSpPr/>
            <p:nvPr/>
          </p:nvSpPr>
          <p:spPr>
            <a:xfrm>
              <a:off x="2093891" y="3479308"/>
              <a:ext cx="3090922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現状部門</a:t>
              </a:r>
              <a:endParaRPr kumimoji="1" lang="en-US" altLang="ja-JP" b="1" dirty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引越作業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ホームベース 16"/>
            <p:cNvSpPr/>
            <p:nvPr/>
          </p:nvSpPr>
          <p:spPr>
            <a:xfrm>
              <a:off x="5184816" y="3479308"/>
              <a:ext cx="1893192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レイアウト工事</a:t>
              </a: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10812888" y="2704563"/>
              <a:ext cx="553787" cy="29621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b="1" dirty="0">
                  <a:solidFill>
                    <a:schemeClr val="bg1"/>
                  </a:solidFill>
                </a:rPr>
                <a:t>社員へ告知・正式運用開始</a:t>
              </a:r>
            </a:p>
          </p:txBody>
        </p:sp>
        <p:sp>
          <p:nvSpPr>
            <p:cNvPr id="22" name="ホームベース 21"/>
            <p:cNvSpPr/>
            <p:nvPr/>
          </p:nvSpPr>
          <p:spPr>
            <a:xfrm>
              <a:off x="2093890" y="2853678"/>
              <a:ext cx="3090929" cy="414000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運用ルール策定</a:t>
              </a:r>
            </a:p>
          </p:txBody>
        </p:sp>
        <p:sp>
          <p:nvSpPr>
            <p:cNvPr id="23" name="ホームベース 22"/>
            <p:cNvSpPr/>
            <p:nvPr/>
          </p:nvSpPr>
          <p:spPr>
            <a:xfrm>
              <a:off x="5184819" y="2853678"/>
              <a:ext cx="3090929" cy="414000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運用マニュアル作成</a:t>
              </a:r>
            </a:p>
          </p:txBody>
        </p:sp>
        <p:sp>
          <p:nvSpPr>
            <p:cNvPr id="24" name="ホームベース 23"/>
            <p:cNvSpPr/>
            <p:nvPr/>
          </p:nvSpPr>
          <p:spPr>
            <a:xfrm>
              <a:off x="8275748" y="2853678"/>
              <a:ext cx="2537135" cy="414000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社員告知用</a:t>
              </a:r>
              <a:r>
                <a:rPr kumimoji="1" lang="en-US" altLang="ja-JP" b="1" dirty="0">
                  <a:solidFill>
                    <a:schemeClr val="tx1"/>
                  </a:solidFill>
                </a:rPr>
                <a:t>web</a:t>
              </a:r>
              <a:r>
                <a:rPr kumimoji="1" lang="ja-JP" altLang="en-US" b="1" dirty="0">
                  <a:solidFill>
                    <a:schemeClr val="tx1"/>
                  </a:solidFill>
                </a:rPr>
                <a:t>作成</a:t>
              </a:r>
            </a:p>
          </p:txBody>
        </p:sp>
        <p:sp>
          <p:nvSpPr>
            <p:cNvPr id="29" name="ホームベース 28"/>
            <p:cNvSpPr/>
            <p:nvPr/>
          </p:nvSpPr>
          <p:spPr>
            <a:xfrm>
              <a:off x="7078016" y="3495406"/>
              <a:ext cx="1197725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b="1" dirty="0">
                  <a:solidFill>
                    <a:schemeClr val="tx1"/>
                  </a:solidFill>
                </a:rPr>
                <a:t>n</a:t>
              </a:r>
              <a:r>
                <a:rPr kumimoji="1" lang="en-US" altLang="ja-JP" b="1" dirty="0">
                  <a:solidFill>
                    <a:schemeClr val="tx1"/>
                  </a:solidFill>
                </a:rPr>
                <a:t>etwork</a:t>
              </a:r>
            </a:p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工事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ホームベース 29"/>
            <p:cNvSpPr/>
            <p:nvPr/>
          </p:nvSpPr>
          <p:spPr>
            <a:xfrm>
              <a:off x="2093894" y="4193787"/>
              <a:ext cx="1893192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レイアウト工事</a:t>
              </a:r>
            </a:p>
          </p:txBody>
        </p:sp>
        <p:sp>
          <p:nvSpPr>
            <p:cNvPr id="31" name="ホームベース 30"/>
            <p:cNvSpPr/>
            <p:nvPr/>
          </p:nvSpPr>
          <p:spPr>
            <a:xfrm>
              <a:off x="3987094" y="4193787"/>
              <a:ext cx="1197725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b="1" dirty="0">
                  <a:solidFill>
                    <a:schemeClr val="tx1"/>
                  </a:solidFill>
                </a:rPr>
                <a:t>n</a:t>
              </a:r>
              <a:r>
                <a:rPr kumimoji="1" lang="en-US" altLang="ja-JP" b="1" dirty="0">
                  <a:solidFill>
                    <a:schemeClr val="tx1"/>
                  </a:solidFill>
                </a:rPr>
                <a:t>etwork</a:t>
              </a:r>
            </a:p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工事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ホームベース 31"/>
            <p:cNvSpPr/>
            <p:nvPr/>
          </p:nvSpPr>
          <p:spPr>
            <a:xfrm>
              <a:off x="3987086" y="4911245"/>
              <a:ext cx="1893192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レイアウト工事</a:t>
              </a:r>
            </a:p>
          </p:txBody>
        </p:sp>
        <p:sp>
          <p:nvSpPr>
            <p:cNvPr id="33" name="ホームベース 32"/>
            <p:cNvSpPr/>
            <p:nvPr/>
          </p:nvSpPr>
          <p:spPr>
            <a:xfrm>
              <a:off x="5880286" y="4911245"/>
              <a:ext cx="1197725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b="1" dirty="0">
                  <a:solidFill>
                    <a:schemeClr val="tx1"/>
                  </a:solidFill>
                </a:rPr>
                <a:t>n</a:t>
              </a:r>
              <a:r>
                <a:rPr kumimoji="1" lang="en-US" altLang="ja-JP" b="1" dirty="0">
                  <a:solidFill>
                    <a:schemeClr val="tx1"/>
                  </a:solidFill>
                </a:rPr>
                <a:t>etwork</a:t>
              </a:r>
            </a:p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工事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4" name="ホームベース 33"/>
            <p:cNvSpPr/>
            <p:nvPr/>
          </p:nvSpPr>
          <p:spPr>
            <a:xfrm>
              <a:off x="8275750" y="3495406"/>
              <a:ext cx="1197725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>
                  <a:solidFill>
                    <a:schemeClr val="tx1"/>
                  </a:solidFill>
                </a:rPr>
                <a:t>PC</a:t>
              </a:r>
            </a:p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備品設置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ホームベース 34"/>
            <p:cNvSpPr/>
            <p:nvPr/>
          </p:nvSpPr>
          <p:spPr>
            <a:xfrm>
              <a:off x="5184828" y="4193787"/>
              <a:ext cx="1197725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>
                  <a:solidFill>
                    <a:schemeClr val="tx1"/>
                  </a:solidFill>
                </a:rPr>
                <a:t>PC</a:t>
              </a:r>
            </a:p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備品設置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ホームベース 36"/>
            <p:cNvSpPr/>
            <p:nvPr/>
          </p:nvSpPr>
          <p:spPr>
            <a:xfrm>
              <a:off x="7065127" y="4911245"/>
              <a:ext cx="1197725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>
                  <a:solidFill>
                    <a:schemeClr val="tx1"/>
                  </a:solidFill>
                </a:rPr>
                <a:t>PC</a:t>
              </a:r>
            </a:p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備品設置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ホームベース 37"/>
            <p:cNvSpPr/>
            <p:nvPr/>
          </p:nvSpPr>
          <p:spPr>
            <a:xfrm>
              <a:off x="6382560" y="4193787"/>
              <a:ext cx="4417429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テスト</a:t>
              </a:r>
            </a:p>
          </p:txBody>
        </p:sp>
        <p:sp>
          <p:nvSpPr>
            <p:cNvPr id="39" name="ホームベース 38"/>
            <p:cNvSpPr/>
            <p:nvPr/>
          </p:nvSpPr>
          <p:spPr>
            <a:xfrm>
              <a:off x="8262852" y="4912640"/>
              <a:ext cx="2537138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テスト</a:t>
              </a:r>
            </a:p>
          </p:txBody>
        </p:sp>
        <p:sp>
          <p:nvSpPr>
            <p:cNvPr id="40" name="ホームベース 39"/>
            <p:cNvSpPr/>
            <p:nvPr/>
          </p:nvSpPr>
          <p:spPr>
            <a:xfrm>
              <a:off x="9473475" y="3483702"/>
              <a:ext cx="1339404" cy="605307"/>
            </a:xfrm>
            <a:prstGeom prst="homePlate">
              <a:avLst>
                <a:gd name="adj" fmla="val 265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テスト</a:t>
              </a: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1052502" y="2877612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/>
                <a:t>全体</a:t>
              </a:r>
              <a:endParaRPr kumimoji="1" lang="en-US" altLang="ja-JP" b="1" dirty="0"/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657900" y="2704563"/>
              <a:ext cx="1435982" cy="29621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657900" y="2316987"/>
              <a:ext cx="1435982" cy="3875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</p:spTree>
    <p:extLst>
      <p:ext uri="{BB962C8B-B14F-4D97-AF65-F5344CB8AC3E}">
        <p14:creationId xmlns:p14="http://schemas.microsoft.com/office/powerpoint/2010/main" val="265066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60</Words>
  <PresentationFormat>ワイド画面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スポットオフィス設置スケジュール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2016-05-17T06:48:38Z</dcterms:created>
  <dcterms:modified xsi:type="dcterms:W3CDTF">2016-05-17T07:05:19Z</dcterms:modified>
</cp:coreProperties>
</file>